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460039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35430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38432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293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25580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43100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511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12344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71759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11275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58879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38061-6DCF-467D-ABA8-195E9E04E2D0}" type="datetimeFigureOut">
              <a:rPr lang="cs-CZ" smtClean="0"/>
              <a:t>12.9.2018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B61C7-756F-4B3F-A5D6-6CFD1A8A0C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749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14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12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23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50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571" y="0"/>
            <a:ext cx="9026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56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15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95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492" y="-1"/>
            <a:ext cx="10066216" cy="768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4566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708" y="0"/>
            <a:ext cx="69947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553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631" y="0"/>
            <a:ext cx="6799383" cy="714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70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126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908" y="0"/>
            <a:ext cx="6885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34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664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046" y="0"/>
            <a:ext cx="8135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1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095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0"/>
            <a:ext cx="70416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32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338" y="0"/>
            <a:ext cx="69244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8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46" y="0"/>
            <a:ext cx="7174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424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9" y="0"/>
            <a:ext cx="73542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48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615" y="0"/>
            <a:ext cx="70416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13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031" y="0"/>
            <a:ext cx="680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47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893" y="0"/>
            <a:ext cx="68228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0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707" y="0"/>
            <a:ext cx="6666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15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" y="0"/>
            <a:ext cx="121801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975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523" y="0"/>
            <a:ext cx="6947877" cy="694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258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108" y="0"/>
            <a:ext cx="67759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96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031" y="0"/>
            <a:ext cx="73855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52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77" y="0"/>
            <a:ext cx="6502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96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7252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09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538" y="0"/>
            <a:ext cx="7596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97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234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89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279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369" y="0"/>
            <a:ext cx="67368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23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9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26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969" y="0"/>
            <a:ext cx="7338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74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754" y="0"/>
            <a:ext cx="6955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5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938" y="0"/>
            <a:ext cx="66977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22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446" y="0"/>
            <a:ext cx="67603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632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0"/>
            <a:ext cx="67134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19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47" y="0"/>
            <a:ext cx="7072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52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046" y="0"/>
            <a:ext cx="64633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0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53" y="0"/>
            <a:ext cx="6666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281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31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80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60043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739" y="0"/>
            <a:ext cx="66352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35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92" y="0"/>
            <a:ext cx="73699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52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0"/>
            <a:ext cx="6689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257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76" y="0"/>
            <a:ext cx="64867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01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0"/>
            <a:ext cx="6627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35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8" y="0"/>
            <a:ext cx="121361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02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031" y="0"/>
            <a:ext cx="6580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10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738" y="0"/>
            <a:ext cx="68150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49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64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0495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14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26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00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0</Words>
  <Application>Microsoft Office PowerPoint</Application>
  <PresentationFormat>Širokoúhlá obrazovka</PresentationFormat>
  <Paragraphs>0</Paragraphs>
  <Slides>56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Obec Bohdaneč</dc:creator>
  <cp:lastModifiedBy>Obec Bohdaneč</cp:lastModifiedBy>
  <cp:revision>19</cp:revision>
  <dcterms:created xsi:type="dcterms:W3CDTF">2018-09-12T09:09:27Z</dcterms:created>
  <dcterms:modified xsi:type="dcterms:W3CDTF">2018-09-12T14:24:03Z</dcterms:modified>
</cp:coreProperties>
</file>