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8061-6DCF-467D-ABA8-195E9E04E2D0}" type="datetimeFigureOut">
              <a:rPr lang="cs-CZ" smtClean="0"/>
              <a:t>12.9.2018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61C7-756F-4B3F-A5D6-6CFD1A8A0C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460039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8061-6DCF-467D-ABA8-195E9E04E2D0}" type="datetimeFigureOut">
              <a:rPr lang="cs-CZ" smtClean="0"/>
              <a:t>12.9.2018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61C7-756F-4B3F-A5D6-6CFD1A8A0C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435430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8061-6DCF-467D-ABA8-195E9E04E2D0}" type="datetimeFigureOut">
              <a:rPr lang="cs-CZ" smtClean="0"/>
              <a:t>12.9.2018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61C7-756F-4B3F-A5D6-6CFD1A8A0C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338432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8061-6DCF-467D-ABA8-195E9E04E2D0}" type="datetimeFigureOut">
              <a:rPr lang="cs-CZ" smtClean="0"/>
              <a:t>12.9.2018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61C7-756F-4B3F-A5D6-6CFD1A8A0C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2293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8061-6DCF-467D-ABA8-195E9E04E2D0}" type="datetimeFigureOut">
              <a:rPr lang="cs-CZ" smtClean="0"/>
              <a:t>12.9.2018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61C7-756F-4B3F-A5D6-6CFD1A8A0C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425580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8061-6DCF-467D-ABA8-195E9E04E2D0}" type="datetimeFigureOut">
              <a:rPr lang="cs-CZ" smtClean="0"/>
              <a:t>12.9.2018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61C7-756F-4B3F-A5D6-6CFD1A8A0C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543100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8061-6DCF-467D-ABA8-195E9E04E2D0}" type="datetimeFigureOut">
              <a:rPr lang="cs-CZ" smtClean="0"/>
              <a:t>12.9.2018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61C7-756F-4B3F-A5D6-6CFD1A8A0C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75110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8061-6DCF-467D-ABA8-195E9E04E2D0}" type="datetimeFigureOut">
              <a:rPr lang="cs-CZ" smtClean="0"/>
              <a:t>12.9.2018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61C7-756F-4B3F-A5D6-6CFD1A8A0C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112344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8061-6DCF-467D-ABA8-195E9E04E2D0}" type="datetimeFigureOut">
              <a:rPr lang="cs-CZ" smtClean="0"/>
              <a:t>12.9.2018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61C7-756F-4B3F-A5D6-6CFD1A8A0C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871759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8061-6DCF-467D-ABA8-195E9E04E2D0}" type="datetimeFigureOut">
              <a:rPr lang="cs-CZ" smtClean="0"/>
              <a:t>12.9.2018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61C7-756F-4B3F-A5D6-6CFD1A8A0C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11275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8061-6DCF-467D-ABA8-195E9E04E2D0}" type="datetimeFigureOut">
              <a:rPr lang="cs-CZ" smtClean="0"/>
              <a:t>12.9.2018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61C7-756F-4B3F-A5D6-6CFD1A8A0C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958879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38061-6DCF-467D-ABA8-195E9E04E2D0}" type="datetimeFigureOut">
              <a:rPr lang="cs-CZ" smtClean="0"/>
              <a:t>12.9.2018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B61C7-756F-4B3F-A5D6-6CFD1A8A0C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7490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14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127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23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50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571" y="0"/>
            <a:ext cx="9026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56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15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7951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492" y="-1"/>
            <a:ext cx="10066216" cy="768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566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708" y="0"/>
            <a:ext cx="6994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53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631" y="0"/>
            <a:ext cx="6799383" cy="714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570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26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08" y="0"/>
            <a:ext cx="6885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345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664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046" y="0"/>
            <a:ext cx="8135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18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09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0" y="0"/>
            <a:ext cx="7041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32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338" y="0"/>
            <a:ext cx="69244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8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46" y="0"/>
            <a:ext cx="7174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42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0"/>
            <a:ext cx="73542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480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15" y="0"/>
            <a:ext cx="7041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136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031" y="0"/>
            <a:ext cx="680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4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893" y="0"/>
            <a:ext cx="68228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02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707" y="0"/>
            <a:ext cx="6666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15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" y="0"/>
            <a:ext cx="121801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75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523" y="0"/>
            <a:ext cx="6947877" cy="69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58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108" y="0"/>
            <a:ext cx="6775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96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031" y="0"/>
            <a:ext cx="7385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52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77" y="0"/>
            <a:ext cx="650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9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7252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09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538" y="0"/>
            <a:ext cx="7596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97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7234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89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9279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369" y="0"/>
            <a:ext cx="6736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23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9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26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969" y="0"/>
            <a:ext cx="73386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741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754" y="0"/>
            <a:ext cx="6955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3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938" y="0"/>
            <a:ext cx="6697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22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446" y="0"/>
            <a:ext cx="67603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63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0"/>
            <a:ext cx="6713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19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47" y="0"/>
            <a:ext cx="7072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522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046" y="0"/>
            <a:ext cx="64633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05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53" y="0"/>
            <a:ext cx="6666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281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31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80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60043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39" y="0"/>
            <a:ext cx="66352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35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92" y="0"/>
            <a:ext cx="73699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52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9" y="0"/>
            <a:ext cx="6689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25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76" y="0"/>
            <a:ext cx="6486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01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0" y="0"/>
            <a:ext cx="6627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35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8" y="0"/>
            <a:ext cx="121361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021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031" y="0"/>
            <a:ext cx="6580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10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738" y="0"/>
            <a:ext cx="6815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492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64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49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1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267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048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0</Words>
  <Application>Microsoft Office PowerPoint</Application>
  <PresentationFormat>Širokoúhlá obrazovka</PresentationFormat>
  <Paragraphs>0</Paragraphs>
  <Slides>56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Obec Bohdaneč</dc:creator>
  <cp:lastModifiedBy>Obec Bohdaneč</cp:lastModifiedBy>
  <cp:revision>19</cp:revision>
  <dcterms:created xsi:type="dcterms:W3CDTF">2018-09-12T09:09:27Z</dcterms:created>
  <dcterms:modified xsi:type="dcterms:W3CDTF">2018-09-12T14:24:03Z</dcterms:modified>
</cp:coreProperties>
</file>